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417F-3BBB-47C1-AA1A-1FF126DC08D2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AF09-78D0-4D5D-92DA-12543426D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01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417F-3BBB-47C1-AA1A-1FF126DC08D2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AF09-78D0-4D5D-92DA-12543426D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484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417F-3BBB-47C1-AA1A-1FF126DC08D2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AF09-78D0-4D5D-92DA-12543426D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425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417F-3BBB-47C1-AA1A-1FF126DC08D2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AF09-78D0-4D5D-92DA-12543426D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126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417F-3BBB-47C1-AA1A-1FF126DC08D2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AF09-78D0-4D5D-92DA-12543426D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67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417F-3BBB-47C1-AA1A-1FF126DC08D2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AF09-78D0-4D5D-92DA-12543426D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14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417F-3BBB-47C1-AA1A-1FF126DC08D2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AF09-78D0-4D5D-92DA-12543426D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300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417F-3BBB-47C1-AA1A-1FF126DC08D2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AF09-78D0-4D5D-92DA-12543426D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982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417F-3BBB-47C1-AA1A-1FF126DC08D2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AF09-78D0-4D5D-92DA-12543426D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1818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417F-3BBB-47C1-AA1A-1FF126DC08D2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AF09-78D0-4D5D-92DA-12543426D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83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417F-3BBB-47C1-AA1A-1FF126DC08D2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AF09-78D0-4D5D-92DA-12543426D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416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3417F-3BBB-47C1-AA1A-1FF126DC08D2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AAF09-78D0-4D5D-92DA-12543426D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922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b="1" dirty="0" smtClean="0">
                <a:solidFill>
                  <a:srgbClr val="92D050"/>
                </a:solidFill>
                <a:latin typeface="麗流隷書" panose="02000609000000000000" pitchFamily="1" charset="-128"/>
                <a:ea typeface="麗流隷書" panose="02000609000000000000" pitchFamily="1" charset="-128"/>
              </a:rPr>
              <a:t>ホンモクヨガ</a:t>
            </a:r>
            <a:endParaRPr kumimoji="1" lang="ja-JP" altLang="en-US" b="1" dirty="0">
              <a:solidFill>
                <a:srgbClr val="92D050"/>
              </a:solidFill>
              <a:latin typeface="麗流隷書" panose="02000609000000000000" pitchFamily="1" charset="-128"/>
              <a:ea typeface="麗流隷書" panose="02000609000000000000" pitchFamily="1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90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ホンモクヨガ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ホンモクヨガ</dc:title>
  <dc:creator>安藤恭子</dc:creator>
  <cp:lastModifiedBy>安藤恭子</cp:lastModifiedBy>
  <cp:revision>1</cp:revision>
  <dcterms:created xsi:type="dcterms:W3CDTF">2017-06-07T05:43:57Z</dcterms:created>
  <dcterms:modified xsi:type="dcterms:W3CDTF">2017-06-07T05:46:39Z</dcterms:modified>
</cp:coreProperties>
</file>